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i2JxPWavPMpjBgFfAdBBMwptbH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69850"/>
            <a:ext cx="56892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lang="nl" sz="3600"/>
              <a:t>Maak je eigen regenmeter</a:t>
            </a:r>
            <a:endParaRPr b="0" i="0" sz="1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br>
              <a:rPr i="1" lang="nl" sz="1200">
                <a:solidFill>
                  <a:srgbClr val="F39430"/>
                </a:solidFill>
              </a:rPr>
            </a:br>
            <a:r>
              <a:rPr i="1" lang="nl" sz="1100">
                <a:solidFill>
                  <a:srgbClr val="F39430"/>
                </a:solidFill>
              </a:rPr>
              <a:t>1 Koningen 17:7-11</a:t>
            </a:r>
            <a:endParaRPr i="1" sz="11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rPr>
              <a:t>Maar al gauw was er geen water meer in de rivier, omdat er geen regen viel in het land. Toen zei de Heer tegen Elia: ‘Ga naar de stad Sarefat, in de buurt van Sidon, en blijf daar voorlopig. Er woont daar een weduwe bij wie je kunt logeren. Ik heb haar gezegd dat ze voor jou moet zorgen. Elia ging naar Sarefat. Toen hij vlak bij de stadspoort was, zag hij daar een weduwe die hout aan het zoeken was. Hij riep en vroeg: ‘Wilt u een beetje water voor me halen, zodat ik iets kan drinken?’ Toen ze wegliep, riep Elia: ‘En neemt u dan ook een stuk brood voor me mee!’</a:t>
            </a:r>
            <a:endParaRPr b="0" i="1" sz="1200" u="none" cap="none" strike="noStrike">
              <a:solidFill>
                <a:srgbClr val="F3943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br>
              <a:rPr b="1" i="0" lang="nl" sz="1200" u="none" cap="none" strike="noStrike">
                <a:solidFill>
                  <a:srgbClr val="000000"/>
                </a:solidFill>
                <a:latin typeface="Arial"/>
                <a:ea typeface="Arial"/>
                <a:cs typeface="Arial"/>
                <a:sym typeface="Arial"/>
              </a:rPr>
            </a:br>
            <a:r>
              <a:rPr lang="nl" sz="1200"/>
              <a:t>Nodig:</a:t>
            </a:r>
            <a:endParaRPr sz="1200"/>
          </a:p>
          <a:p>
            <a:pPr indent="-304800" lvl="0" marL="457200" marR="0" rtl="0" algn="l">
              <a:lnSpc>
                <a:spcPct val="100000"/>
              </a:lnSpc>
              <a:spcBef>
                <a:spcPts val="0"/>
              </a:spcBef>
              <a:spcAft>
                <a:spcPts val="0"/>
              </a:spcAft>
              <a:buSzPts val="1200"/>
              <a:buChar char="●"/>
            </a:pPr>
            <a:r>
              <a:rPr lang="nl" sz="1200"/>
              <a:t>Plastic drinkflessen</a:t>
            </a:r>
            <a:endParaRPr sz="1200"/>
          </a:p>
          <a:p>
            <a:pPr indent="-304800" lvl="0" marL="457200" rtl="0" algn="l">
              <a:spcBef>
                <a:spcPts val="0"/>
              </a:spcBef>
              <a:spcAft>
                <a:spcPts val="0"/>
              </a:spcAft>
              <a:buSzPts val="1200"/>
              <a:buChar char="●"/>
            </a:pPr>
            <a:r>
              <a:rPr lang="nl" sz="1200"/>
              <a:t>Schaar</a:t>
            </a:r>
            <a:endParaRPr sz="1200"/>
          </a:p>
          <a:p>
            <a:pPr indent="-304800" lvl="0" marL="457200" rtl="0" algn="l">
              <a:spcBef>
                <a:spcPts val="0"/>
              </a:spcBef>
              <a:spcAft>
                <a:spcPts val="0"/>
              </a:spcAft>
              <a:buSzPts val="1200"/>
              <a:buChar char="●"/>
            </a:pPr>
            <a:r>
              <a:rPr lang="nl" sz="1200"/>
              <a:t>Liniaal </a:t>
            </a:r>
            <a:endParaRPr sz="1200"/>
          </a:p>
          <a:p>
            <a:pPr indent="-304800" lvl="0" marL="457200" rtl="0" algn="l">
              <a:spcBef>
                <a:spcPts val="0"/>
              </a:spcBef>
              <a:spcAft>
                <a:spcPts val="0"/>
              </a:spcAft>
              <a:buSzPts val="1200"/>
              <a:buChar char="●"/>
            </a:pPr>
            <a:r>
              <a:rPr lang="nl" sz="1200"/>
              <a:t>Watervaste stiften</a:t>
            </a:r>
            <a:endParaRPr sz="1200"/>
          </a:p>
          <a:p>
            <a:pPr indent="-304800" lvl="0" marL="457200" rtl="0" algn="l">
              <a:spcBef>
                <a:spcPts val="0"/>
              </a:spcBef>
              <a:spcAft>
                <a:spcPts val="0"/>
              </a:spcAft>
              <a:buSzPts val="1200"/>
              <a:buChar char="●"/>
            </a:pPr>
            <a:r>
              <a:rPr lang="nl" sz="1200"/>
              <a:t>Plakband</a:t>
            </a:r>
            <a:endParaRPr sz="1200"/>
          </a:p>
          <a:p>
            <a:pPr indent="-304800" lvl="0" marL="457200" rtl="0" algn="l">
              <a:spcBef>
                <a:spcPts val="0"/>
              </a:spcBef>
              <a:spcAft>
                <a:spcPts val="0"/>
              </a:spcAft>
              <a:buSzPts val="1200"/>
              <a:buChar char="●"/>
            </a:pPr>
            <a:r>
              <a:rPr lang="nl" sz="1200"/>
              <a:t>Steentjes of knikkers</a:t>
            </a:r>
            <a:endParaRPr sz="1200"/>
          </a:p>
          <a:p>
            <a:pPr indent="0" lvl="0" marL="0" rtl="0" algn="l">
              <a:spcBef>
                <a:spcPts val="0"/>
              </a:spcBef>
              <a:spcAft>
                <a:spcPts val="0"/>
              </a:spcAft>
              <a:buNone/>
            </a:pPr>
            <a:r>
              <a:t/>
            </a:r>
            <a:endParaRPr sz="1200"/>
          </a:p>
          <a:p>
            <a:pPr indent="-304800" lvl="0" marL="457200" rtl="0" algn="l">
              <a:spcBef>
                <a:spcPts val="0"/>
              </a:spcBef>
              <a:spcAft>
                <a:spcPts val="0"/>
              </a:spcAft>
              <a:buSzPts val="1200"/>
              <a:buAutoNum type="arabicPeriod"/>
            </a:pPr>
            <a:r>
              <a:rPr lang="nl" sz="1200"/>
              <a:t>Knip het bovenste stuk van de fles</a:t>
            </a:r>
            <a:endParaRPr sz="1200"/>
          </a:p>
          <a:p>
            <a:pPr indent="-304800" lvl="0" marL="457200" rtl="0" algn="l">
              <a:spcBef>
                <a:spcPts val="0"/>
              </a:spcBef>
              <a:spcAft>
                <a:spcPts val="0"/>
              </a:spcAft>
              <a:buSzPts val="1200"/>
              <a:buAutoNum type="arabicPeriod"/>
            </a:pPr>
            <a:r>
              <a:rPr lang="nl" sz="1200"/>
              <a:t>Doe wat steentjes of knikkers onder in de fles en vul hem met water tot net boven de steentjes.</a:t>
            </a:r>
            <a:endParaRPr sz="1200"/>
          </a:p>
          <a:p>
            <a:pPr indent="-304800" lvl="0" marL="457200" rtl="0" algn="l">
              <a:spcBef>
                <a:spcPts val="0"/>
              </a:spcBef>
              <a:spcAft>
                <a:spcPts val="0"/>
              </a:spcAft>
              <a:buSzPts val="1200"/>
              <a:buAutoNum type="arabicPeriod"/>
            </a:pPr>
            <a:r>
              <a:rPr lang="nl" sz="1200"/>
              <a:t>Zet de bovenkant van de fles omgekeerd in de fles en plak hem vast</a:t>
            </a:r>
            <a:endParaRPr sz="1200"/>
          </a:p>
          <a:p>
            <a:pPr indent="-304800" lvl="0" marL="457200" rtl="0" algn="l">
              <a:spcBef>
                <a:spcPts val="0"/>
              </a:spcBef>
              <a:spcAft>
                <a:spcPts val="0"/>
              </a:spcAft>
              <a:buSzPts val="1200"/>
              <a:buAutoNum type="arabicPeriod"/>
            </a:pPr>
            <a:r>
              <a:rPr lang="nl" sz="1200"/>
              <a:t>Zet bij de rand van het water een 0 en daarna om de 5 mm een streepje. </a:t>
            </a:r>
            <a:endParaRPr sz="1200"/>
          </a:p>
          <a:p>
            <a:pPr indent="-304800" lvl="0" marL="457200" rtl="0" algn="l">
              <a:spcBef>
                <a:spcPts val="0"/>
              </a:spcBef>
              <a:spcAft>
                <a:spcPts val="0"/>
              </a:spcAft>
              <a:buSzPts val="1200"/>
              <a:buAutoNum type="arabicPeriod"/>
            </a:pPr>
            <a:r>
              <a:rPr lang="nl" sz="1200"/>
              <a:t>Zet de fles buiten neer en ontdek hoeveel water er valt. </a:t>
            </a:r>
            <a:endParaRPr sz="1200"/>
          </a:p>
          <a:p>
            <a:pPr indent="0" lvl="0" marL="0" rtl="0" algn="l">
              <a:spcBef>
                <a:spcPts val="0"/>
              </a:spcBef>
              <a:spcAft>
                <a:spcPts val="0"/>
              </a:spcAft>
              <a:buNone/>
            </a:pPr>
            <a:r>
              <a:t/>
            </a:r>
            <a:endParaRPr sz="1200"/>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sz="1200"/>
          </a:p>
          <a:p>
            <a:pPr indent="-304800" lvl="0" marL="457200" rtl="0" algn="l">
              <a:spcBef>
                <a:spcPts val="0"/>
              </a:spcBef>
              <a:spcAft>
                <a:spcPts val="0"/>
              </a:spcAft>
              <a:buSzPts val="1200"/>
              <a:buChar char="●"/>
            </a:pPr>
            <a:r>
              <a:rPr lang="nl" sz="1200"/>
              <a:t>Stel dat er maanden geen regen zou vallen in Nederland. Wat zou er dan kunnen gebeuren? </a:t>
            </a:r>
            <a:endParaRPr sz="1200"/>
          </a:p>
          <a:p>
            <a:pPr indent="-304800" lvl="0" marL="457200" rtl="0" algn="l">
              <a:spcBef>
                <a:spcPts val="0"/>
              </a:spcBef>
              <a:spcAft>
                <a:spcPts val="0"/>
              </a:spcAft>
              <a:buSzPts val="1200"/>
              <a:buChar char="●"/>
            </a:pPr>
            <a:r>
              <a:rPr lang="nl" sz="1200"/>
              <a:t>Kan je landen noemen waar er weleens te weinig eten is doordat er lang geen regen valt? Wat zie of hoor je daarover?</a:t>
            </a:r>
            <a:endParaRPr sz="1200"/>
          </a:p>
          <a:p>
            <a:pPr indent="-304800" lvl="0" marL="457200" rtl="0" algn="l">
              <a:spcBef>
                <a:spcPts val="0"/>
              </a:spcBef>
              <a:spcAft>
                <a:spcPts val="0"/>
              </a:spcAft>
              <a:buSzPts val="1200"/>
              <a:buChar char="●"/>
            </a:pPr>
            <a:r>
              <a:rPr lang="nl" sz="1200"/>
              <a:t>In dit verhaal zorgt God voor de vrouw en voor Elia. Heb jij ook wel eens gevoeld dat God voor je zorgde? Hoe merkte je dat?</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4080950" y="5094300"/>
            <a:ext cx="2189200" cy="13435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